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539"/>
    <a:srgbClr val="C6C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8BF9-E906-4030-A42A-D0BF31A2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97413-1352-4277-99AD-6F1BAA0D2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F7818-A2C7-4ED8-8004-FF3953372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95298-C4D7-401E-9011-77287C51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C4C7-C2F8-4446-8F8A-0E12DD27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9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2342-361A-4378-A8B0-003A4287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5520F-B2C9-4EB2-8F67-7650D1216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27291-4D57-4F8E-B25D-9EE4193C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E220D-0D94-477C-AB99-6520F603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A0551-2461-478E-AE80-A8E128D7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56EC2-8BFA-4C6D-A635-35A7D39A1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65880-E22F-4A53-A3EE-0702683AF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BBB34-6B91-4B1C-B18D-2B23FBCF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63375-AD77-4C62-BB3A-CD31F599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F8EF3-09AB-4206-B818-E539AE5B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8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CE1-EB5A-4FF5-ABE7-9E5B433E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C2C3-716D-48D3-96F8-30F9214BA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D78EC-B4BD-49CF-9944-8821B725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37DF8-E7CE-4004-A3E6-6047A252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E22D7-DAE0-4A2F-B4CD-00EFCBAA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3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08B2-9EE2-43E7-BAE6-4374912B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9B5B7-FBD4-48AA-9B6A-A3B040605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2E26D-ADBE-4DB0-81DB-B902BDED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78978-6527-4556-8C4C-4D4B84C0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9C89-9307-4193-A77A-E6CDF855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924D-7F47-4EDB-81AF-15F599A2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8CB84-3744-4B60-95A4-1D0DE39AC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77654-0CC7-4362-8315-AEFB5904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DBF49-5ABA-4241-9384-D994F4AD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9E7C8-3CF2-4AE8-92E7-957DF54C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44848-8C94-4D87-9BA3-8FA8764E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1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2A7B-DB18-4A8A-8E43-ED50B73A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3A300-9B53-4835-A35F-DDF02904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A4F99-2B62-42D5-8D81-F7E7AC97E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DFE9E-9DC2-47A4-9A01-F094510EA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106D1-815B-4076-8A98-99A45C64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AC71D-B0FF-495A-A1A0-28A090B2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573EE-E1D7-4940-A6B8-0BF0D5EF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DF876-50DB-4340-8E2F-49D77261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7371-DD1E-4C0F-A2F1-FA99C780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7AF8A-12F5-4A96-887E-1A0E567B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8D57-BBD2-42AD-908E-589A0FC7F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218A3-341C-4272-B617-2C758FD0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6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E78C6-FAB0-461C-BBFB-8AD5253B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44A91-A1F9-4119-80E4-A549093B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C5965-7D99-4EBE-8BAE-F2011957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4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3782-0404-4A13-A34E-3814D7E2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A962-3B70-44CF-A714-90C2607C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4C24-6F73-4883-A807-14F59BB48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984B6-D9F2-447F-BDFD-3CB4590D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5CF76-691B-4000-9F6B-23E12982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35195-E1C4-4A9C-86B1-1A6888B3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5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9ACC-F2E7-4575-85CE-F153881E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01079-4BCA-4933-A1DF-D4E0EF845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F7C2E-2704-437A-84AE-2ECE2B328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0D27C-0728-460F-ABDA-D65A7F1C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8651E-62D8-48A8-BFDC-27F363AA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283CF-C174-4097-B5BB-F79E8E30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0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F2B65-94C6-4B66-9CFC-84C2E6C8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2C452-7D03-4FA0-93EE-591C31574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7E75-B549-4E0D-97AE-90996D25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376DC-96D1-4DA6-887B-13A7BCF99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3AE28-6922-4EBB-8C4B-930D04A6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7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9genocide87.deviantart.com/art/who-am-i-527970713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pmle/2311238084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ssandrapence.blogspot.com/2011/08/who-am-i-personal-story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d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pti.sa.gov.au/livingneighbourhoods/sharing-your-st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51A990-A790-44A4-8574-5089B3DA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342478" cy="16002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Rockwell Extra Bold" panose="02060903040505020403" pitchFamily="18" charset="0"/>
              </a:rPr>
              <a:t>Welcome to Robotics 2021!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69CDD6-AB39-4A47-942A-CEDF737AD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45" y="2579575"/>
            <a:ext cx="3810000" cy="28575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1F2A0A-FB09-4B2E-BE07-12D08E77C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Where we build stuff in order to make stuff and learn stuff along the way.</a:t>
            </a:r>
          </a:p>
        </p:txBody>
      </p:sp>
    </p:spTree>
    <p:extLst>
      <p:ext uri="{BB962C8B-B14F-4D97-AF65-F5344CB8AC3E}">
        <p14:creationId xmlns:p14="http://schemas.microsoft.com/office/powerpoint/2010/main" val="1223734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74B4-E402-4113-A9F2-4C300AC41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400" dirty="0"/>
              <a:t>Build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ADA26-E8BA-436E-AD41-03CC5C8AB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1684" y="744726"/>
            <a:ext cx="3932237" cy="5359021"/>
          </a:xfrm>
        </p:spPr>
        <p:txBody>
          <a:bodyPr anchor="ctr">
            <a:normAutofit/>
          </a:bodyPr>
          <a:lstStyle/>
          <a:p>
            <a:pPr algn="ctr"/>
            <a:r>
              <a:rPr lang="en-US" sz="28600" dirty="0">
                <a:latin typeface="Arial Black" panose="020B0A04020102020204" pitchFamily="34" charset="0"/>
              </a:rPr>
              <a:t>1</a:t>
            </a:r>
            <a:endParaRPr lang="en-US" sz="8000" dirty="0">
              <a:latin typeface="Arial Black" panose="020B0A040201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CBFAB7-6F90-41D7-9E6A-606A85271237}"/>
              </a:ext>
            </a:extLst>
          </p:cNvPr>
          <p:cNvSpPr/>
          <p:nvPr/>
        </p:nvSpPr>
        <p:spPr>
          <a:xfrm>
            <a:off x="734161" y="744726"/>
            <a:ext cx="4367284" cy="53590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4E4182-90E9-4892-8EB2-10BC86344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557"/>
            <a:ext cx="12192000" cy="6852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BEE86-7172-4629-B5FF-DB514B98FAB5}"/>
              </a:ext>
            </a:extLst>
          </p:cNvPr>
          <p:cNvSpPr txBox="1"/>
          <p:nvPr/>
        </p:nvSpPr>
        <p:spPr>
          <a:xfrm>
            <a:off x="0" y="685544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19genocide87.deviantart.com/art/who-am-i-52797071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959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14253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45559-6B45-4DA8-A439-07D666567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8546" y="974481"/>
            <a:ext cx="6680420" cy="4422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245655-97CD-4F05-8F82-D72B4F0E78C7}"/>
              </a:ext>
            </a:extLst>
          </p:cNvPr>
          <p:cNvSpPr txBox="1"/>
          <p:nvPr/>
        </p:nvSpPr>
        <p:spPr>
          <a:xfrm>
            <a:off x="2968546" y="6451925"/>
            <a:ext cx="6680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epmle/23112380840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1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7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C93D8-FD6E-485C-87EA-E98CA1A1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6202" y="1089700"/>
            <a:ext cx="6678542" cy="4455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F2EB68-00F9-46CB-8D0D-0BF949EFDDCA}"/>
              </a:ext>
            </a:extLst>
          </p:cNvPr>
          <p:cNvSpPr txBox="1"/>
          <p:nvPr/>
        </p:nvSpPr>
        <p:spPr>
          <a:xfrm>
            <a:off x="2636202" y="6553637"/>
            <a:ext cx="667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cassandrapence.blogspot.com/2011/08/who-am-i-personal-story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d/3.0/"/>
              </a:rPr>
              <a:t>CC BY-ND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60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9F26-A326-4DAF-8C49-3CA5944A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Building?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A09F5B2-3B81-46EC-A93F-2721DF0F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90" y="263416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96582-8ADD-452D-885B-7E6CABFA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Project #1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3079CD-9F95-4917-B088-D8390DC37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Build a robotic arm.</a:t>
            </a:r>
          </a:p>
          <a:p>
            <a:endParaRPr lang="en-US" dirty="0"/>
          </a:p>
          <a:p>
            <a:r>
              <a:rPr lang="en-US" dirty="0"/>
              <a:t>Control it.</a:t>
            </a:r>
          </a:p>
          <a:p>
            <a:endParaRPr lang="en-US" dirty="0"/>
          </a:p>
          <a:p>
            <a:r>
              <a:rPr lang="en-US" dirty="0"/>
              <a:t>Pick up </a:t>
            </a:r>
            <a:r>
              <a:rPr lang="en-US" dirty="0" err="1"/>
              <a:t>lego</a:t>
            </a:r>
            <a:r>
              <a:rPr lang="en-US" dirty="0"/>
              <a:t> bricks.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E59C8A-B86A-46DC-A447-39D51B852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90" t="63085" r="25706" b="3881"/>
          <a:stretch/>
        </p:blipFill>
        <p:spPr>
          <a:xfrm>
            <a:off x="5126865" y="976149"/>
            <a:ext cx="5950567" cy="53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73E2-31D7-4A81-A9EF-7D2DD485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Project #2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446E5A-C61A-409A-B78B-010E942A3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44" t="66550" r="20920" b="7968"/>
          <a:stretch/>
        </p:blipFill>
        <p:spPr>
          <a:xfrm>
            <a:off x="5409062" y="2132460"/>
            <a:ext cx="5668375" cy="33350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2D706-D0E0-42D2-976E-0BAC9989E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Build a tank-steering vehicle.</a:t>
            </a:r>
          </a:p>
          <a:p>
            <a:endParaRPr lang="en-US" dirty="0"/>
          </a:p>
          <a:p>
            <a:r>
              <a:rPr lang="en-US" dirty="0"/>
              <a:t>Learn to drive it.</a:t>
            </a:r>
          </a:p>
          <a:p>
            <a:endParaRPr lang="en-US" dirty="0"/>
          </a:p>
          <a:p>
            <a:r>
              <a:rPr lang="en-US" dirty="0"/>
              <a:t>Learn to follow a line.</a:t>
            </a:r>
          </a:p>
          <a:p>
            <a:endParaRPr lang="en-US" dirty="0"/>
          </a:p>
          <a:p>
            <a:r>
              <a:rPr lang="en-US" dirty="0"/>
              <a:t>Transport </a:t>
            </a:r>
            <a:r>
              <a:rPr lang="en-US" dirty="0" err="1"/>
              <a:t>lego</a:t>
            </a:r>
            <a:r>
              <a:rPr lang="en-US" dirty="0"/>
              <a:t> bricks and dump them.</a:t>
            </a:r>
          </a:p>
        </p:txBody>
      </p:sp>
    </p:spTree>
    <p:extLst>
      <p:ext uri="{BB962C8B-B14F-4D97-AF65-F5344CB8AC3E}">
        <p14:creationId xmlns:p14="http://schemas.microsoft.com/office/powerpoint/2010/main" val="8407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FC8C-E9CD-4384-A960-365CE936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381439"/>
            <a:ext cx="4367284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Six Robotics Teams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5A2A1-4605-4D31-BBED-465CBCF6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400" dirty="0"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BC3A0D-A19A-453A-8025-E1C1EFC792C0}"/>
              </a:ext>
            </a:extLst>
          </p:cNvPr>
          <p:cNvSpPr/>
          <p:nvPr/>
        </p:nvSpPr>
        <p:spPr>
          <a:xfrm>
            <a:off x="6085646" y="502029"/>
            <a:ext cx="4367284" cy="53590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4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C0834-1459-4D5C-B532-436406AC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Each Team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003CDD-F55B-46B5-8A8C-F4B7DB460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55699" y="2057400"/>
            <a:ext cx="3300413" cy="330041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F75222-8808-4880-8474-8C3DA7D33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2" t="62848" r="35928" b="21875"/>
          <a:stretch/>
        </p:blipFill>
        <p:spPr>
          <a:xfrm>
            <a:off x="5643500" y="986906"/>
            <a:ext cx="2583830" cy="15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00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106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Rockwell Extra Bold</vt:lpstr>
      <vt:lpstr>Office Theme</vt:lpstr>
      <vt:lpstr>Welcome to Robotics 2021!</vt:lpstr>
      <vt:lpstr>PowerPoint Presentation</vt:lpstr>
      <vt:lpstr>PowerPoint Presentation</vt:lpstr>
      <vt:lpstr>PowerPoint Presentation</vt:lpstr>
      <vt:lpstr>What Are We Building?</vt:lpstr>
      <vt:lpstr>Project #1</vt:lpstr>
      <vt:lpstr>Project #2</vt:lpstr>
      <vt:lpstr>Six Robotics Teams</vt:lpstr>
      <vt:lpstr>Each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Robotics 2021!</dc:title>
  <dc:creator>Stuart Bowman</dc:creator>
  <cp:lastModifiedBy>Stuart Bowman</cp:lastModifiedBy>
  <cp:revision>5</cp:revision>
  <dcterms:created xsi:type="dcterms:W3CDTF">2021-09-22T00:09:41Z</dcterms:created>
  <dcterms:modified xsi:type="dcterms:W3CDTF">2021-09-22T00:40:17Z</dcterms:modified>
</cp:coreProperties>
</file>